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73AD4F-0D2F-4787-8E73-8F29CEEBA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366" y="239486"/>
            <a:ext cx="10515600" cy="0"/>
          </a:xfrm>
        </p:spPr>
        <p:txBody>
          <a:bodyPr>
            <a:noAutofit/>
          </a:bodyPr>
          <a:lstStyle/>
          <a:p>
            <a:pPr algn="ctr"/>
            <a:r>
              <a:rPr lang="it-IT" sz="2000" b="1" cap="all" dirty="0">
                <a:latin typeface="Garamond" panose="02020404030301010803" pitchFamily="18" charset="0"/>
              </a:rPr>
              <a:t>III° Trimestre 2023 – Tassi di assenza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66873E49-D97E-BBA0-5A85-F5A952FD2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104" y="1012190"/>
            <a:ext cx="11092643" cy="512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III° Trimestre 2023 – Tassi di assenza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Stefano Spandonari</cp:lastModifiedBy>
  <cp:revision>27</cp:revision>
  <dcterms:created xsi:type="dcterms:W3CDTF">2022-03-16T11:36:03Z</dcterms:created>
  <dcterms:modified xsi:type="dcterms:W3CDTF">2024-06-18T13:38:52Z</dcterms:modified>
</cp:coreProperties>
</file>